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8" r:id="rId14"/>
    <p:sldId id="269" r:id="rId15"/>
    <p:sldId id="333" r:id="rId16"/>
    <p:sldId id="334" r:id="rId17"/>
    <p:sldId id="335" r:id="rId18"/>
    <p:sldId id="336" r:id="rId19"/>
    <p:sldId id="270" r:id="rId20"/>
    <p:sldId id="271" r:id="rId21"/>
    <p:sldId id="272" r:id="rId22"/>
    <p:sldId id="273" r:id="rId23"/>
    <p:sldId id="279" r:id="rId24"/>
    <p:sldId id="280" r:id="rId25"/>
    <p:sldId id="281" r:id="rId26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2" autoAdjust="0"/>
    <p:restoredTop sz="94660"/>
  </p:normalViewPr>
  <p:slideViewPr>
    <p:cSldViewPr snapToGrid="0">
      <p:cViewPr>
        <p:scale>
          <a:sx n="81" d="100"/>
          <a:sy n="81" d="100"/>
        </p:scale>
        <p:origin x="-72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screencast-o-mati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0209" y="1931256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Masofaviy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ta’limda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Video  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 audio 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elektron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 o ’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quv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resurslarini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yaratishtexnologiyalari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b="1" dirty="0" err="1">
                <a:latin typeface="Times New Roman" pitchFamily="18" charset="0"/>
                <a:cs typeface="Times New Roman" pitchFamily="18" charset="0"/>
              </a:rPr>
              <a:t>dasturlari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8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ilovalarini</a:t>
            </a:r>
            <a:r>
              <a:rPr lang="en-US" b="1" dirty="0" smtClean="0"/>
              <a:t> </a:t>
            </a:r>
            <a:r>
              <a:rPr lang="en-US" b="1" dirty="0" err="1" smtClean="0"/>
              <a:t>yaratishda</a:t>
            </a:r>
            <a:r>
              <a:rPr lang="en-US" b="1" dirty="0" smtClean="0"/>
              <a:t> </a:t>
            </a:r>
            <a:r>
              <a:rPr lang="en-US" b="1" dirty="0" err="1" smtClean="0"/>
              <a:t>quyidagi</a:t>
            </a:r>
            <a:r>
              <a:rPr lang="ru-RU" b="1" dirty="0" smtClean="0"/>
              <a:t> </a:t>
            </a:r>
            <a:r>
              <a:rPr lang="en-US" b="1" dirty="0" smtClean="0"/>
              <a:t>audio </a:t>
            </a:r>
            <a:r>
              <a:rPr lang="en-US" b="1" dirty="0" err="1" smtClean="0"/>
              <a:t>va</a:t>
            </a:r>
            <a:r>
              <a:rPr lang="en-US" b="1" dirty="0" smtClean="0"/>
              <a:t> video </a:t>
            </a:r>
            <a:r>
              <a:rPr lang="en-US" b="1" dirty="0" err="1" smtClean="0"/>
              <a:t>dasturlarni</a:t>
            </a:r>
            <a:r>
              <a:rPr lang="en-US" b="1" dirty="0" smtClean="0"/>
              <a:t> </a:t>
            </a:r>
            <a:r>
              <a:rPr lang="en-US" b="1" dirty="0" err="1" smtClean="0"/>
              <a:t>misol</a:t>
            </a:r>
            <a:r>
              <a:rPr lang="en-US" b="1" dirty="0" smtClean="0"/>
              <a:t> </a:t>
            </a:r>
            <a:r>
              <a:rPr lang="en-US" b="1" dirty="0" err="1" smtClean="0"/>
              <a:t>qilib</a:t>
            </a:r>
            <a:r>
              <a:rPr lang="en-US" b="1" dirty="0" smtClean="0"/>
              <a:t> </a:t>
            </a:r>
            <a:r>
              <a:rPr lang="en-US" b="1" dirty="0" err="1" smtClean="0"/>
              <a:t>keltirishimiz</a:t>
            </a:r>
            <a:r>
              <a:rPr lang="en-US" b="1" dirty="0" smtClean="0"/>
              <a:t> </a:t>
            </a:r>
            <a:r>
              <a:rPr lang="en-US" b="1" dirty="0" err="1" smtClean="0"/>
              <a:t>mumkin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8"/>
            <a:ext cx="9905999" cy="460851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1" dirty="0" err="1" smtClean="0"/>
              <a:t>FastStone</a:t>
            </a:r>
            <a:r>
              <a:rPr lang="en-US" b="1" dirty="0" smtClean="0"/>
              <a:t> Capture</a:t>
            </a:r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r>
              <a:rPr lang="en-US" b="1" dirty="0" smtClean="0"/>
              <a:t>Screencast-O-</a:t>
            </a:r>
            <a:r>
              <a:rPr lang="en-US" b="1" dirty="0" err="1" smtClean="0"/>
              <a:t>Matic</a:t>
            </a:r>
            <a:endParaRPr lang="en-US" b="1" dirty="0" smtClean="0"/>
          </a:p>
          <a:p>
            <a:pPr marL="457200" indent="-457200">
              <a:buAutoNum type="arabicPeriod"/>
            </a:pPr>
            <a:endParaRPr lang="en-US" b="1" dirty="0"/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r>
              <a:rPr lang="en-US" b="1" dirty="0" err="1"/>
              <a:t>Ekrannaya</a:t>
            </a:r>
            <a:r>
              <a:rPr lang="en-US" b="1" dirty="0"/>
              <a:t> </a:t>
            </a:r>
            <a:r>
              <a:rPr lang="en-US" b="1" dirty="0" err="1"/>
              <a:t>kamera</a:t>
            </a:r>
            <a:r>
              <a:rPr lang="en-US" b="1" dirty="0"/>
              <a:t> (</a:t>
            </a:r>
            <a:r>
              <a:rPr lang="en-US" b="1" dirty="0" err="1"/>
              <a:t>Screencam</a:t>
            </a:r>
            <a:r>
              <a:rPr lang="en-US" b="1" dirty="0"/>
              <a:t>)</a:t>
            </a: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36" y="2097088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Screencast-O-Matic скачать бесплатно на русском языке полную версию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523" y="334518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Экранная Камера скачать торрент бесплатно на PC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194" y="4603841"/>
            <a:ext cx="1477645" cy="154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8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ilovalarini</a:t>
            </a:r>
            <a:r>
              <a:rPr lang="en-US" b="1" dirty="0" smtClean="0"/>
              <a:t> </a:t>
            </a:r>
            <a:r>
              <a:rPr lang="en-US" b="1" dirty="0" err="1" smtClean="0"/>
              <a:t>yaratishda</a:t>
            </a:r>
            <a:r>
              <a:rPr lang="en-US" b="1" dirty="0" smtClean="0"/>
              <a:t> </a:t>
            </a:r>
            <a:r>
              <a:rPr lang="en-US" b="1" dirty="0" err="1" smtClean="0"/>
              <a:t>quyidagi</a:t>
            </a:r>
            <a:r>
              <a:rPr lang="ru-RU" b="1" dirty="0" smtClean="0"/>
              <a:t> </a:t>
            </a:r>
            <a:r>
              <a:rPr lang="en-US" b="1" dirty="0" smtClean="0"/>
              <a:t>audio </a:t>
            </a:r>
            <a:r>
              <a:rPr lang="en-US" b="1" dirty="0" err="1" smtClean="0"/>
              <a:t>va</a:t>
            </a:r>
            <a:r>
              <a:rPr lang="en-US" b="1" dirty="0" smtClean="0"/>
              <a:t> video </a:t>
            </a:r>
            <a:r>
              <a:rPr lang="en-US" b="1" dirty="0" err="1" smtClean="0"/>
              <a:t>dasturlarni</a:t>
            </a:r>
            <a:r>
              <a:rPr lang="en-US" b="1" dirty="0" smtClean="0"/>
              <a:t> </a:t>
            </a:r>
            <a:r>
              <a:rPr lang="en-US" b="1" dirty="0" err="1" smtClean="0"/>
              <a:t>misol</a:t>
            </a:r>
            <a:r>
              <a:rPr lang="en-US" b="1" dirty="0" smtClean="0"/>
              <a:t> </a:t>
            </a:r>
            <a:r>
              <a:rPr lang="en-US" b="1" dirty="0" err="1" smtClean="0"/>
              <a:t>qilib</a:t>
            </a:r>
            <a:r>
              <a:rPr lang="en-US" b="1" dirty="0" smtClean="0"/>
              <a:t> </a:t>
            </a:r>
            <a:r>
              <a:rPr lang="en-US" b="1" dirty="0" err="1" smtClean="0"/>
              <a:t>keltirishimiz</a:t>
            </a:r>
            <a:r>
              <a:rPr lang="en-US" b="1" dirty="0" smtClean="0"/>
              <a:t> </a:t>
            </a:r>
            <a:r>
              <a:rPr lang="en-US" b="1" dirty="0" err="1" smtClean="0"/>
              <a:t>mumkin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8"/>
            <a:ext cx="9905999" cy="4608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4. Camtasia</a:t>
            </a:r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 err="1" smtClean="0"/>
              <a:t>EDpuzzle</a:t>
            </a:r>
            <a:endParaRPr lang="en-US" b="1" dirty="0" smtClean="0"/>
          </a:p>
          <a:p>
            <a:pPr marL="457200" indent="-457200">
              <a:buAutoNum type="arabicPeriod"/>
            </a:pPr>
            <a:endParaRPr lang="en-US" b="1" dirty="0"/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 </a:t>
            </a:r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Camtasia Studio - Форум - программы, игры, Windows, MS Office, моды,  русификаторы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4522" r="2355" b="10852"/>
          <a:stretch/>
        </p:blipFill>
        <p:spPr bwMode="auto">
          <a:xfrm>
            <a:off x="4884148" y="2303481"/>
            <a:ext cx="2238375" cy="1247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 descr="Сервисы для создания интерактивного учебного контента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88" y="3575658"/>
            <a:ext cx="2135505" cy="123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05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ctr"/>
            <a:r>
              <a:rPr lang="en-US" b="1" dirty="0" err="1"/>
              <a:t>FastStone</a:t>
            </a:r>
            <a:r>
              <a:rPr lang="en-US" b="1" dirty="0"/>
              <a:t> Capture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FastStone</a:t>
            </a:r>
            <a:r>
              <a:rPr lang="en-US" dirty="0"/>
              <a:t> Capture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ekranning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qismini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tasvirini</a:t>
            </a:r>
            <a:r>
              <a:rPr lang="en-US" dirty="0"/>
              <a:t> </a:t>
            </a:r>
            <a:r>
              <a:rPr lang="en-US" dirty="0" err="1"/>
              <a:t>suratga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mo’ljallangan</a:t>
            </a:r>
            <a:r>
              <a:rPr lang="en-US" dirty="0"/>
              <a:t> </a:t>
            </a:r>
            <a:r>
              <a:rPr lang="en-US" dirty="0" err="1"/>
              <a:t>dastur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0" name="Picture 4" descr="Обратная связь — Бесплатный софт для захвата экра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39" y="3494813"/>
            <a:ext cx="3839629" cy="284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Скачать Запись видео с экрана - запись видеоигр v 2.0.7 APK + Мод Andr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24" y="3494813"/>
            <a:ext cx="2291533" cy="22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97" y="4228812"/>
            <a:ext cx="1581183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err="1"/>
              <a:t>Dasturning</a:t>
            </a:r>
            <a:r>
              <a:rPr lang="en-US" b="1" dirty="0"/>
              <a:t> </a:t>
            </a:r>
            <a:r>
              <a:rPr lang="en-US" b="1" dirty="0" err="1"/>
              <a:t>umumiy</a:t>
            </a:r>
            <a:r>
              <a:rPr lang="en-US" b="1" dirty="0"/>
              <a:t> </a:t>
            </a:r>
            <a:r>
              <a:rPr lang="en-US" b="1" dirty="0" err="1"/>
              <a:t>kurinishi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6731"/>
            <a:ext cx="4875211" cy="50945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1. </a:t>
            </a:r>
            <a:r>
              <a:rPr lang="en-US" dirty="0" err="1"/>
              <a:t>Faol</a:t>
            </a:r>
            <a:r>
              <a:rPr lang="en-US" dirty="0"/>
              <a:t> </a:t>
            </a:r>
            <a:r>
              <a:rPr lang="en-US" dirty="0" err="1"/>
              <a:t>oynani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2. </a:t>
            </a:r>
            <a:r>
              <a:rPr lang="en-US" dirty="0" err="1"/>
              <a:t>Oyna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ob'ektni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3. </a:t>
            </a:r>
            <a:r>
              <a:rPr lang="en-US" dirty="0" err="1"/>
              <a:t>To'rtburchakli</a:t>
            </a:r>
            <a:r>
              <a:rPr lang="en-US" dirty="0"/>
              <a:t> </a:t>
            </a:r>
            <a:r>
              <a:rPr lang="en-US" dirty="0" err="1"/>
              <a:t>maydonni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4. </a:t>
            </a:r>
            <a:r>
              <a:rPr lang="en-US" dirty="0" err="1"/>
              <a:t>Ixtiyoriy</a:t>
            </a:r>
            <a:r>
              <a:rPr lang="en-US" dirty="0"/>
              <a:t> </a:t>
            </a:r>
            <a:r>
              <a:rPr lang="en-US" dirty="0" err="1"/>
              <a:t>maydonni</a:t>
            </a:r>
            <a:r>
              <a:rPr lang="en-US" dirty="0"/>
              <a:t> </a:t>
            </a:r>
            <a:r>
              <a:rPr lang="en-US" dirty="0" err="1"/>
              <a:t>egallash</a:t>
            </a:r>
            <a:endParaRPr lang="ru-RU" dirty="0"/>
          </a:p>
          <a:p>
            <a:r>
              <a:rPr lang="en-US" dirty="0"/>
              <a:t>5. </a:t>
            </a:r>
            <a:r>
              <a:rPr lang="en-US" dirty="0" err="1"/>
              <a:t>Butun</a:t>
            </a:r>
            <a:r>
              <a:rPr lang="en-US" dirty="0"/>
              <a:t> </a:t>
            </a:r>
            <a:r>
              <a:rPr lang="en-US" dirty="0" err="1"/>
              <a:t>ekranni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6. </a:t>
            </a:r>
            <a:r>
              <a:rPr lang="en-US" dirty="0" err="1"/>
              <a:t>O'tish</a:t>
            </a:r>
            <a:r>
              <a:rPr lang="en-US" dirty="0"/>
              <a:t> </a:t>
            </a:r>
            <a:r>
              <a:rPr lang="en-US" dirty="0" err="1"/>
              <a:t>oynasini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7. </a:t>
            </a:r>
            <a:r>
              <a:rPr lang="en-US" dirty="0" err="1"/>
              <a:t>Belgilangan</a:t>
            </a:r>
            <a:r>
              <a:rPr lang="en-US" dirty="0"/>
              <a:t> </a:t>
            </a:r>
            <a:r>
              <a:rPr lang="en-US" dirty="0" err="1"/>
              <a:t>maydonni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endParaRPr lang="ru-RU" dirty="0"/>
          </a:p>
          <a:p>
            <a:r>
              <a:rPr lang="en-US" dirty="0"/>
              <a:t>8. </a:t>
            </a:r>
            <a:r>
              <a:rPr lang="en-US" dirty="0" err="1"/>
              <a:t>Ekranni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(video)</a:t>
            </a:r>
            <a:endParaRPr lang="ru-RU" dirty="0"/>
          </a:p>
          <a:p>
            <a:r>
              <a:rPr lang="en-US" dirty="0"/>
              <a:t>9. "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skrinshoti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nima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?" </a:t>
            </a:r>
            <a:r>
              <a:rPr lang="en-US" dirty="0" err="1"/>
              <a:t>degan</a:t>
            </a:r>
            <a:r>
              <a:rPr lang="en-US" dirty="0"/>
              <a:t> </a:t>
            </a:r>
            <a:r>
              <a:rPr lang="en-US" dirty="0" err="1"/>
              <a:t>menyu</a:t>
            </a:r>
            <a:endParaRPr lang="ru-RU" dirty="0"/>
          </a:p>
          <a:p>
            <a:r>
              <a:rPr lang="en-US" dirty="0"/>
              <a:t>10. </a:t>
            </a:r>
            <a:r>
              <a:rPr lang="en-US" dirty="0" err="1" smtClean="0"/>
              <a:t>Dastur</a:t>
            </a:r>
            <a:r>
              <a:rPr lang="en-US" dirty="0" smtClean="0"/>
              <a:t> </a:t>
            </a:r>
            <a:r>
              <a:rPr lang="en-US" dirty="0" err="1"/>
              <a:t>sozlamalari</a:t>
            </a:r>
            <a:endParaRPr lang="ru-RU" dirty="0"/>
          </a:p>
        </p:txBody>
      </p:sp>
      <p:pic>
        <p:nvPicPr>
          <p:cNvPr id="5" name="Рисунок 4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Объект 5" descr="Скриншот главного окна FastStone Capture (FS Capture)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83" y="2249486"/>
            <a:ext cx="4196443" cy="15387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 flipH="1">
            <a:off x="1316083" y="3835677"/>
            <a:ext cx="419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1     2    3    4    5    6    7    8      9     10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6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FastStone</a:t>
            </a:r>
            <a:r>
              <a:rPr lang="en-US" b="1" dirty="0"/>
              <a:t> </a:t>
            </a:r>
            <a:r>
              <a:rPr lang="en-US" b="1" dirty="0" smtClean="0"/>
              <a:t>Capture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rasmiy</a:t>
            </a:r>
            <a:r>
              <a:rPr lang="en-US" b="1" dirty="0" smtClean="0"/>
              <a:t> </a:t>
            </a:r>
            <a:r>
              <a:rPr lang="en-US" b="1" dirty="0" err="1" smtClean="0"/>
              <a:t>sayti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Dasturni</a:t>
            </a:r>
            <a:r>
              <a:rPr lang="en-US" dirty="0" smtClean="0"/>
              <a:t> </a:t>
            </a:r>
            <a:r>
              <a:rPr lang="en-US" dirty="0"/>
              <a:t>softpacket.ru </a:t>
            </a:r>
            <a:r>
              <a:rPr lang="en-US" dirty="0" err="1"/>
              <a:t>platformasidan</a:t>
            </a:r>
            <a:r>
              <a:rPr lang="en-US" dirty="0"/>
              <a:t> </a:t>
            </a:r>
            <a:r>
              <a:rPr lang="en-US" dirty="0" err="1"/>
              <a:t>osongina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tez</a:t>
            </a:r>
            <a:r>
              <a:rPr lang="en-US" dirty="0"/>
              <a:t> </a:t>
            </a:r>
            <a:r>
              <a:rPr lang="en-US" dirty="0" err="1"/>
              <a:t>yuklab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36" t="5624" r="873" b="4731"/>
          <a:stretch/>
        </p:blipFill>
        <p:spPr>
          <a:xfrm>
            <a:off x="3026478" y="3263871"/>
            <a:ext cx="6135868" cy="31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FastStone</a:t>
            </a:r>
            <a:r>
              <a:rPr lang="en-US" b="1" dirty="0"/>
              <a:t> </a:t>
            </a:r>
            <a:r>
              <a:rPr lang="en-US" b="1" dirty="0" smtClean="0"/>
              <a:t>Capture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yuklab</a:t>
            </a:r>
            <a:r>
              <a:rPr lang="en-US" b="1" dirty="0" smtClean="0"/>
              <a:t> </a:t>
            </a:r>
            <a:r>
              <a:rPr lang="en-US" b="1" dirty="0" err="1" smtClean="0"/>
              <a:t>olinishi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82" y="3623034"/>
            <a:ext cx="5387884" cy="30292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36" t="5624" r="873" b="4731"/>
          <a:stretch/>
        </p:blipFill>
        <p:spPr>
          <a:xfrm>
            <a:off x="814840" y="1995833"/>
            <a:ext cx="6135868" cy="31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FastStone</a:t>
            </a:r>
            <a:r>
              <a:rPr lang="en-US" b="1" dirty="0"/>
              <a:t> </a:t>
            </a:r>
            <a:r>
              <a:rPr lang="en-US" b="1" dirty="0" smtClean="0"/>
              <a:t>Capture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o’rnatilishi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1" t="22503" r="31499" b="27018"/>
          <a:stretch/>
        </p:blipFill>
        <p:spPr>
          <a:xfrm>
            <a:off x="1141413" y="2203342"/>
            <a:ext cx="5233261" cy="3970059"/>
          </a:xfrm>
          <a:prstGeom prst="rect">
            <a:avLst/>
          </a:prstGeom>
        </p:spPr>
      </p:pic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635930" y="2926080"/>
            <a:ext cx="424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“Next” </a:t>
            </a:r>
            <a:r>
              <a:rPr lang="en-US" sz="2400" dirty="0" err="1" smtClean="0">
                <a:latin typeface="+mj-lt"/>
              </a:rPr>
              <a:t>tugmasini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bosib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kerakli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shartlarini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belgilab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dasturni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o’rnatib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olamiz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FastStone</a:t>
            </a:r>
            <a:r>
              <a:rPr lang="en-US" b="1" dirty="0"/>
              <a:t> </a:t>
            </a:r>
            <a:r>
              <a:rPr lang="en-US" b="1" dirty="0" smtClean="0"/>
              <a:t>Capture </a:t>
            </a:r>
            <a:r>
              <a:rPr lang="en-US" b="1" dirty="0" err="1" smtClean="0"/>
              <a:t>dasturi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o’rnatilgach</a:t>
            </a:r>
            <a:r>
              <a:rPr lang="en-US" b="1" dirty="0" smtClean="0"/>
              <a:t>, </a:t>
            </a:r>
            <a:r>
              <a:rPr lang="en-US" b="1" dirty="0" err="1" smtClean="0"/>
              <a:t>quyidagi</a:t>
            </a:r>
            <a:r>
              <a:rPr lang="en-US" b="1" dirty="0" smtClean="0"/>
              <a:t> </a:t>
            </a:r>
            <a:r>
              <a:rPr lang="en-US" b="1" dirty="0" err="1" smtClean="0"/>
              <a:t>oyna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paydo</a:t>
            </a:r>
            <a:r>
              <a:rPr lang="en-US" b="1" dirty="0" smtClean="0"/>
              <a:t> </a:t>
            </a:r>
            <a:r>
              <a:rPr lang="en-US" b="1" dirty="0" err="1" smtClean="0"/>
              <a:t>bo’ladi</a:t>
            </a:r>
            <a:r>
              <a:rPr lang="en-US" b="1" dirty="0" smtClean="0"/>
              <a:t> 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Объект 5" descr="Скриншот главного окна FastStone Capture (FS Capture)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58" y="3242263"/>
            <a:ext cx="4196443" cy="1538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9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 err="1"/>
              <a:t>FastStone</a:t>
            </a:r>
            <a:r>
              <a:rPr lang="en-US" b="1" dirty="0"/>
              <a:t> </a:t>
            </a:r>
            <a:r>
              <a:rPr lang="en-US" b="1" dirty="0" smtClean="0"/>
              <a:t>Capture </a:t>
            </a:r>
            <a:r>
              <a:rPr lang="en-US" b="1" dirty="0" err="1" smtClean="0"/>
              <a:t>dastur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interfeysidan</a:t>
            </a:r>
            <a:r>
              <a:rPr lang="en-US" b="1" dirty="0" smtClean="0"/>
              <a:t> </a:t>
            </a:r>
            <a:r>
              <a:rPr lang="en-US" b="1" dirty="0" err="1" smtClean="0"/>
              <a:t>kerakli</a:t>
            </a:r>
            <a:r>
              <a:rPr lang="en-US" b="1" dirty="0" smtClean="0"/>
              <a:t> </a:t>
            </a:r>
            <a:r>
              <a:rPr lang="en-US" b="1" dirty="0" err="1" smtClean="0"/>
              <a:t>tugmani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bosish</a:t>
            </a:r>
            <a:r>
              <a:rPr lang="en-US" b="1" dirty="0" smtClean="0"/>
              <a:t> </a:t>
            </a:r>
            <a:r>
              <a:rPr lang="en-US" b="1" dirty="0" err="1" smtClean="0"/>
              <a:t>orqali</a:t>
            </a:r>
            <a:r>
              <a:rPr lang="en-US" b="1" dirty="0" smtClean="0"/>
              <a:t> </a:t>
            </a:r>
            <a:r>
              <a:rPr lang="en-US" b="1" dirty="0" err="1" smtClean="0"/>
              <a:t>dasturni</a:t>
            </a:r>
            <a:r>
              <a:rPr lang="en-US" b="1" dirty="0" smtClean="0"/>
              <a:t> </a:t>
            </a:r>
            <a:r>
              <a:rPr lang="en-US" b="1" dirty="0" err="1" smtClean="0"/>
              <a:t>ishga</a:t>
            </a:r>
            <a:r>
              <a:rPr lang="en-US" b="1" dirty="0" smtClean="0"/>
              <a:t> </a:t>
            </a:r>
            <a:r>
              <a:rPr lang="en-US" b="1" dirty="0" err="1" smtClean="0"/>
              <a:t>tushiramiz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pic>
        <p:nvPicPr>
          <p:cNvPr id="6" name="Video_2021-11-27_0201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414" y="1995833"/>
            <a:ext cx="4125912" cy="4554537"/>
          </a:xfrm>
        </p:spPr>
      </p:pic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 descr="FastStone Capture 8.7 получил инструмент для комментариев и новые эффекты –  TopSoft.News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5875"/>
            <a:ext cx="2476500" cy="137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335486" y="2330399"/>
            <a:ext cx="48985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Bunda</a:t>
            </a:r>
            <a:r>
              <a:rPr lang="en-US" sz="2800" dirty="0" smtClean="0"/>
              <a:t> “</a:t>
            </a:r>
            <a:r>
              <a:rPr lang="en-US" sz="2800" dirty="0" err="1" smtClean="0"/>
              <a:t>belgilash</a:t>
            </a:r>
            <a:r>
              <a:rPr lang="en-US" sz="2800" dirty="0" smtClean="0"/>
              <a:t>” </a:t>
            </a:r>
            <a:r>
              <a:rPr lang="en-US" sz="2800" dirty="0" err="1" smtClean="0"/>
              <a:t>tugmasi</a:t>
            </a:r>
            <a:r>
              <a:rPr lang="en-US" sz="2800" dirty="0" smtClean="0"/>
              <a:t> </a:t>
            </a:r>
            <a:r>
              <a:rPr lang="en-US" sz="2800" dirty="0" err="1" smtClean="0"/>
              <a:t>yordamida</a:t>
            </a:r>
            <a:r>
              <a:rPr lang="en-US" sz="2800" dirty="0" smtClean="0"/>
              <a:t>, </a:t>
            </a:r>
            <a:r>
              <a:rPr lang="en-US" sz="2800" dirty="0" err="1" smtClean="0"/>
              <a:t>ekranning</a:t>
            </a:r>
            <a:r>
              <a:rPr lang="en-US" sz="2800" dirty="0" smtClean="0"/>
              <a:t> </a:t>
            </a:r>
            <a:r>
              <a:rPr lang="en-US" sz="2800" dirty="0" err="1" smtClean="0"/>
              <a:t>bir</a:t>
            </a:r>
            <a:r>
              <a:rPr lang="en-US" sz="2800" dirty="0" smtClean="0"/>
              <a:t> </a:t>
            </a:r>
            <a:r>
              <a:rPr lang="en-US" sz="2800" dirty="0" err="1" smtClean="0"/>
              <a:t>qismi</a:t>
            </a:r>
            <a:r>
              <a:rPr lang="en-US" sz="2800" dirty="0" smtClean="0"/>
              <a:t> </a:t>
            </a:r>
            <a:r>
              <a:rPr lang="en-US" sz="2800" dirty="0" err="1" smtClean="0"/>
              <a:t>belgilanib</a:t>
            </a:r>
            <a:r>
              <a:rPr lang="en-US" sz="2800" dirty="0" smtClean="0"/>
              <a:t> “rec” </a:t>
            </a:r>
            <a:r>
              <a:rPr lang="en-US" sz="2800" dirty="0" err="1" smtClean="0"/>
              <a:t>tugmasi</a:t>
            </a:r>
            <a:r>
              <a:rPr lang="en-US" sz="2800" dirty="0" smtClean="0"/>
              <a:t> </a:t>
            </a:r>
            <a:r>
              <a:rPr lang="en-US" sz="2800" dirty="0" err="1" smtClean="0"/>
              <a:t>bosilib</a:t>
            </a:r>
            <a:r>
              <a:rPr lang="en-US" sz="2800" dirty="0" smtClean="0"/>
              <a:t> </a:t>
            </a:r>
            <a:r>
              <a:rPr lang="en-US" sz="2800" dirty="0" err="1" smtClean="0"/>
              <a:t>tasvirga</a:t>
            </a:r>
            <a:r>
              <a:rPr lang="en-US" sz="2800" dirty="0" smtClean="0"/>
              <a:t> </a:t>
            </a:r>
            <a:r>
              <a:rPr lang="en-US" sz="2800" dirty="0" err="1" smtClean="0"/>
              <a:t>olingan</a:t>
            </a:r>
            <a:r>
              <a:rPr lang="en-US" sz="2800" dirty="0" smtClean="0"/>
              <a:t>. “Stop” </a:t>
            </a:r>
            <a:r>
              <a:rPr lang="en-US" sz="2800" dirty="0" err="1" smtClean="0"/>
              <a:t>tugmasi</a:t>
            </a:r>
            <a:r>
              <a:rPr lang="en-US" sz="2800" dirty="0" smtClean="0"/>
              <a:t> </a:t>
            </a:r>
            <a:r>
              <a:rPr lang="en-US" sz="2800" dirty="0" err="1" smtClean="0"/>
              <a:t>bosilgach</a:t>
            </a:r>
            <a:r>
              <a:rPr lang="en-US" sz="2800" dirty="0" smtClean="0"/>
              <a:t> “</a:t>
            </a:r>
            <a:r>
              <a:rPr lang="en-US" sz="2800" dirty="0" err="1" smtClean="0"/>
              <a:t>saqlash</a:t>
            </a:r>
            <a:r>
              <a:rPr lang="en-US" sz="2800" dirty="0" smtClean="0"/>
              <a:t>” </a:t>
            </a:r>
            <a:r>
              <a:rPr lang="en-US" sz="2800" dirty="0" err="1" smtClean="0"/>
              <a:t>oynasi</a:t>
            </a:r>
            <a:r>
              <a:rPr lang="en-US" sz="2800" dirty="0" smtClean="0"/>
              <a:t> </a:t>
            </a:r>
            <a:r>
              <a:rPr lang="en-US" sz="2800" dirty="0" err="1" smtClean="0"/>
              <a:t>paydo</a:t>
            </a:r>
            <a:r>
              <a:rPr lang="en-US" sz="2800" dirty="0" smtClean="0"/>
              <a:t> </a:t>
            </a:r>
            <a:r>
              <a:rPr lang="en-US" sz="2800" dirty="0" err="1" smtClean="0"/>
              <a:t>bo’ladi</a:t>
            </a:r>
            <a:r>
              <a:rPr lang="en-US" sz="2800" dirty="0" smtClean="0"/>
              <a:t>, </a:t>
            </a:r>
            <a:r>
              <a:rPr lang="en-US" sz="2800" dirty="0" err="1" smtClean="0"/>
              <a:t>kerakli</a:t>
            </a:r>
            <a:r>
              <a:rPr lang="en-US" sz="2800" dirty="0" smtClean="0"/>
              <a:t> </a:t>
            </a:r>
            <a:r>
              <a:rPr lang="en-US" sz="2800" dirty="0" err="1" smtClean="0"/>
              <a:t>papka</a:t>
            </a:r>
            <a:r>
              <a:rPr lang="en-US" sz="2800" dirty="0" smtClean="0"/>
              <a:t> </a:t>
            </a:r>
            <a:r>
              <a:rPr lang="en-US" sz="2800" dirty="0" err="1" smtClean="0"/>
              <a:t>tanlanib</a:t>
            </a:r>
            <a:r>
              <a:rPr lang="en-US" sz="2800" dirty="0" smtClean="0"/>
              <a:t> video </a:t>
            </a:r>
            <a:r>
              <a:rPr lang="en-US" sz="2800" dirty="0" err="1" smtClean="0"/>
              <a:t>saqlanadi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42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ctr"/>
            <a:r>
              <a:rPr lang="en-US" b="1" dirty="0" smtClean="0"/>
              <a:t>Screencast-O-</a:t>
            </a:r>
            <a:r>
              <a:rPr lang="en-US" b="1" dirty="0" err="1" smtClean="0"/>
              <a:t>Matic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Screencast-O-</a:t>
            </a:r>
            <a:r>
              <a:rPr lang="en-US" dirty="0" err="1"/>
              <a:t>Matic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ekranni</a:t>
            </a:r>
            <a:r>
              <a:rPr lang="en-US" dirty="0"/>
              <a:t> video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suratga</a:t>
            </a:r>
            <a:r>
              <a:rPr lang="en-US" dirty="0"/>
              <a:t> </a:t>
            </a:r>
            <a:r>
              <a:rPr lang="en-US" dirty="0" err="1"/>
              <a:t>olishga</a:t>
            </a:r>
            <a:r>
              <a:rPr lang="en-US" dirty="0"/>
              <a:t> </a:t>
            </a:r>
            <a:r>
              <a:rPr lang="en-US" dirty="0" err="1"/>
              <a:t>mo’ljallangan</a:t>
            </a:r>
            <a:r>
              <a:rPr lang="en-US" dirty="0"/>
              <a:t>, </a:t>
            </a:r>
            <a:r>
              <a:rPr lang="en-US" dirty="0" err="1" smtClean="0"/>
              <a:t>brauzer</a:t>
            </a:r>
            <a:r>
              <a:rPr lang="en-US" dirty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/>
              <a:t>ishlaydigan</a:t>
            </a:r>
            <a:r>
              <a:rPr lang="en-US" dirty="0"/>
              <a:t> </a:t>
            </a:r>
            <a:r>
              <a:rPr lang="en-US" dirty="0" err="1"/>
              <a:t>onlayn</a:t>
            </a:r>
            <a:r>
              <a:rPr lang="en-US" dirty="0"/>
              <a:t> </a:t>
            </a:r>
            <a:r>
              <a:rPr lang="en-US" dirty="0" err="1"/>
              <a:t>xizmat</a:t>
            </a:r>
            <a:r>
              <a:rPr lang="en-US" dirty="0"/>
              <a:t>.</a:t>
            </a: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20" name="Picture 4" descr="Обратная связь — Бесплатный софт для захвата экра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36" y="4202514"/>
            <a:ext cx="3042795" cy="225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Скачать Запись видео с экрана - запись видеоигр v 2.0.7 APK + Мод Andr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87" y="4615068"/>
            <a:ext cx="1762306" cy="17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23" y="5084455"/>
            <a:ext cx="1581183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Интернет Сервис – Бесплатные иконки: компьюте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22" y="3033866"/>
            <a:ext cx="1908356" cy="190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 err="1"/>
              <a:t>Multimediya</a:t>
            </a:r>
            <a:r>
              <a:rPr lang="en-US" b="1" dirty="0"/>
              <a:t> (</a:t>
            </a:r>
            <a:r>
              <a:rPr lang="en-US" b="1" dirty="0" err="1"/>
              <a:t>ing</a:t>
            </a:r>
            <a:r>
              <a:rPr lang="en-US" b="1" dirty="0"/>
              <a:t>. </a:t>
            </a:r>
            <a:r>
              <a:rPr lang="en-US" b="1" dirty="0" err="1"/>
              <a:t>Multimediya</a:t>
            </a:r>
            <a:r>
              <a:rPr lang="en-US" b="1" dirty="0"/>
              <a:t>) -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vaqtning</a:t>
            </a:r>
            <a:r>
              <a:rPr lang="en-US" b="1" dirty="0"/>
              <a:t> </a:t>
            </a:r>
            <a:r>
              <a:rPr lang="en-US" b="1" dirty="0" err="1"/>
              <a:t>o'zida</a:t>
            </a:r>
            <a:r>
              <a:rPr lang="en-US" b="1" dirty="0"/>
              <a:t> </a:t>
            </a:r>
            <a:r>
              <a:rPr lang="en-US" b="1" dirty="0" err="1"/>
              <a:t>turli</a:t>
            </a:r>
            <a:r>
              <a:rPr lang="en-US" b="1" dirty="0"/>
              <a:t> </a:t>
            </a:r>
            <a:r>
              <a:rPr lang="en-US" b="1" dirty="0" err="1"/>
              <a:t>shakllarda</a:t>
            </a:r>
            <a:r>
              <a:rPr lang="en-US" b="1" dirty="0"/>
              <a:t> </a:t>
            </a:r>
            <a:r>
              <a:rPr lang="en-US" b="1" dirty="0" err="1"/>
              <a:t>taqdim</a:t>
            </a:r>
            <a:r>
              <a:rPr lang="en-US" b="1" dirty="0"/>
              <a:t> </a:t>
            </a:r>
            <a:r>
              <a:rPr lang="en-US" b="1" dirty="0" err="1"/>
              <a:t>etiladigan</a:t>
            </a:r>
            <a:r>
              <a:rPr lang="en-US" b="1" dirty="0"/>
              <a:t> </a:t>
            </a:r>
            <a:r>
              <a:rPr lang="en-US" b="1" dirty="0" err="1"/>
              <a:t>ma'lumotlar</a:t>
            </a:r>
            <a:r>
              <a:rPr lang="en-US" b="1" dirty="0"/>
              <a:t> </a:t>
            </a:r>
            <a:r>
              <a:rPr lang="en-US" b="1" dirty="0" err="1"/>
              <a:t>yoki</a:t>
            </a:r>
            <a:r>
              <a:rPr lang="en-US" b="1" dirty="0"/>
              <a:t> </a:t>
            </a:r>
            <a:r>
              <a:rPr lang="en-US" b="1" dirty="0" err="1"/>
              <a:t>kontent</a:t>
            </a:r>
            <a:r>
              <a:rPr lang="en-US" b="1" dirty="0"/>
              <a:t>: </a:t>
            </a:r>
            <a:endParaRPr lang="ru-RU" b="1" dirty="0" smtClean="0"/>
          </a:p>
          <a:p>
            <a:r>
              <a:rPr lang="en-US" b="1" dirty="0" err="1" smtClean="0"/>
              <a:t>matnli</a:t>
            </a:r>
            <a:r>
              <a:rPr lang="en-US" b="1" dirty="0" smtClean="0"/>
              <a:t>,</a:t>
            </a:r>
            <a:endParaRPr lang="ru-RU" b="1" dirty="0" smtClean="0"/>
          </a:p>
          <a:p>
            <a:r>
              <a:rPr lang="en-US" b="1" dirty="0" err="1" smtClean="0"/>
              <a:t>ovozli</a:t>
            </a:r>
            <a:r>
              <a:rPr lang="ru-RU" b="1" dirty="0" smtClean="0"/>
              <a:t> </a:t>
            </a:r>
            <a:r>
              <a:rPr lang="en-US" b="1" dirty="0"/>
              <a:t>, </a:t>
            </a:r>
            <a:endParaRPr lang="ru-RU" b="1" dirty="0" smtClean="0"/>
          </a:p>
          <a:p>
            <a:r>
              <a:rPr lang="en-US" b="1" dirty="0" err="1" smtClean="0"/>
              <a:t>animatsion</a:t>
            </a:r>
            <a:r>
              <a:rPr lang="en-US" b="1" dirty="0" smtClean="0"/>
              <a:t> </a:t>
            </a:r>
            <a:r>
              <a:rPr lang="en-US" b="1" dirty="0" err="1"/>
              <a:t>kompyuter</a:t>
            </a:r>
            <a:r>
              <a:rPr lang="en-US" b="1" dirty="0"/>
              <a:t> </a:t>
            </a:r>
            <a:r>
              <a:rPr lang="en-US" b="1" dirty="0" err="1"/>
              <a:t>grafikasi</a:t>
            </a:r>
            <a:r>
              <a:rPr lang="en-US" b="1" dirty="0"/>
              <a:t>, video.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629401" y="4263018"/>
            <a:ext cx="1803266" cy="15281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7" name="Picture 2" descr="Пропала иконка звука на компьюте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36" y="2340098"/>
            <a:ext cx="994852" cy="7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Гиф анимация Ученики с учительницей идут в школу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994" y="4519747"/>
            <a:ext cx="1401444" cy="105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Иконка movies, видео, размер 72x72 | id28375 | iconbird.co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Иконка movies, видео, размер 72x72 | id28375 | iconbird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153" y="4424803"/>
            <a:ext cx="1240972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Значок Материала Плюс - Бесплатное изображение на Pixab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53" y="3439485"/>
            <a:ext cx="1581183" cy="8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Символ расширения текстового файла txt – Бесплатные иконки: интерфей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53" y="2228929"/>
            <a:ext cx="1078714" cy="10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ctr"/>
            <a:r>
              <a:rPr lang="en-US" b="1" dirty="0" smtClean="0"/>
              <a:t>Screencast-O-</a:t>
            </a:r>
            <a:r>
              <a:rPr lang="en-US" b="1" dirty="0" err="1" smtClean="0"/>
              <a:t>Matic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 </a:t>
            </a:r>
            <a:r>
              <a:rPr lang="en-US" b="1" dirty="0" err="1"/>
              <a:t>imkoniyatlari</a:t>
            </a:r>
            <a:r>
              <a:rPr lang="en-US" b="1" dirty="0"/>
              <a:t>:</a:t>
            </a:r>
            <a:r>
              <a:rPr lang="ru-RU" b="1" dirty="0"/>
              <a:t/>
            </a:r>
            <a:br>
              <a:rPr lang="ru-RU" b="1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1645920"/>
            <a:ext cx="10680474" cy="500631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Start Recording (</a:t>
            </a:r>
            <a:r>
              <a:rPr lang="en-US" dirty="0" err="1"/>
              <a:t>Yozishni</a:t>
            </a:r>
            <a:r>
              <a:rPr lang="en-US" dirty="0"/>
              <a:t> </a:t>
            </a:r>
            <a:r>
              <a:rPr lang="en-US" dirty="0" err="1"/>
              <a:t>boshlash</a:t>
            </a:r>
            <a:r>
              <a:rPr lang="en-US" dirty="0"/>
              <a:t>)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tanlaymiz</a:t>
            </a:r>
            <a:r>
              <a:rPr lang="en-US" dirty="0"/>
              <a:t>, </a:t>
            </a:r>
            <a:r>
              <a:rPr lang="en-US" dirty="0" err="1"/>
              <a:t>xoxishga</a:t>
            </a:r>
            <a:r>
              <a:rPr lang="en-US" dirty="0"/>
              <a:t> </a:t>
            </a:r>
            <a:r>
              <a:rPr lang="en-US" dirty="0" err="1"/>
              <a:t>qarab</a:t>
            </a:r>
            <a:r>
              <a:rPr lang="en-US" dirty="0"/>
              <a:t>, </a:t>
            </a:r>
            <a:r>
              <a:rPr lang="en-US" dirty="0" err="1"/>
              <a:t>ro'yxatdan</a:t>
            </a:r>
            <a:r>
              <a:rPr lang="en-US" dirty="0"/>
              <a:t> </a:t>
            </a:r>
            <a:r>
              <a:rPr lang="en-US" dirty="0" err="1"/>
              <a:t>o'tish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 smtClean="0"/>
              <a:t>.</a:t>
            </a:r>
            <a:endParaRPr lang="ru-RU" dirty="0"/>
          </a:p>
          <a:p>
            <a:pPr lvl="0"/>
            <a:r>
              <a:rPr lang="en-US" dirty="0"/>
              <a:t>Java-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yuklaydi</a:t>
            </a:r>
            <a:r>
              <a:rPr lang="en-US" dirty="0"/>
              <a:t> (</a:t>
            </a:r>
            <a:r>
              <a:rPr lang="en-US" dirty="0" err="1"/>
              <a:t>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tasvirini</a:t>
            </a:r>
            <a:r>
              <a:rPr lang="en-US" dirty="0"/>
              <a:t> </a:t>
            </a:r>
            <a:r>
              <a:rPr lang="en-US" dirty="0" err="1"/>
              <a:t>yozish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talab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).</a:t>
            </a:r>
            <a:endParaRPr lang="ru-RU" dirty="0"/>
          </a:p>
          <a:p>
            <a:pPr lvl="0"/>
            <a:r>
              <a:rPr lang="en-US" dirty="0" err="1"/>
              <a:t>Pauza</a:t>
            </a:r>
            <a:r>
              <a:rPr lang="en-US" dirty="0"/>
              <a:t> </a:t>
            </a:r>
            <a:r>
              <a:rPr lang="en-US" dirty="0" err="1"/>
              <a:t>tugmasini</a:t>
            </a:r>
            <a:r>
              <a:rPr lang="en-US" dirty="0"/>
              <a:t> </a:t>
            </a:r>
            <a:r>
              <a:rPr lang="en-US" dirty="0" err="1"/>
              <a:t>bosish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materialni</a:t>
            </a:r>
            <a:r>
              <a:rPr lang="en-US" dirty="0"/>
              <a:t> </a:t>
            </a:r>
            <a:r>
              <a:rPr lang="en-US" dirty="0" err="1"/>
              <a:t>oxirini</a:t>
            </a:r>
            <a:r>
              <a:rPr lang="en-US" dirty="0"/>
              <a:t> </a:t>
            </a:r>
            <a:r>
              <a:rPr lang="en-US" dirty="0" err="1"/>
              <a:t>yozish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yozib</a:t>
            </a:r>
            <a:r>
              <a:rPr lang="en-US" dirty="0"/>
              <a:t> </a:t>
            </a:r>
            <a:r>
              <a:rPr lang="en-US" dirty="0" err="1"/>
              <a:t>olishni</a:t>
            </a:r>
            <a:r>
              <a:rPr lang="en-US" dirty="0"/>
              <a:t> </a:t>
            </a:r>
            <a:r>
              <a:rPr lang="en-US" dirty="0" err="1"/>
              <a:t>tugatib</a:t>
            </a:r>
            <a:r>
              <a:rPr lang="en-US" dirty="0"/>
              <a:t>, </a:t>
            </a:r>
            <a:r>
              <a:rPr lang="en-US" dirty="0" err="1"/>
              <a:t>saqlash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videoxosting</a:t>
            </a:r>
            <a:r>
              <a:rPr lang="en-US" dirty="0"/>
              <a:t> </a:t>
            </a:r>
            <a:r>
              <a:rPr lang="en-US" dirty="0" err="1"/>
              <a:t>saytlarida</a:t>
            </a:r>
            <a:r>
              <a:rPr lang="en-US" dirty="0"/>
              <a:t> </a:t>
            </a:r>
            <a:r>
              <a:rPr lang="en-US" dirty="0" err="1"/>
              <a:t>nashr</a:t>
            </a:r>
            <a:r>
              <a:rPr lang="en-US" dirty="0"/>
              <a:t> </a:t>
            </a:r>
            <a:r>
              <a:rPr lang="en-US" dirty="0" err="1"/>
              <a:t>qilishni</a:t>
            </a:r>
            <a:r>
              <a:rPr lang="en-US" dirty="0"/>
              <a:t> </a:t>
            </a:r>
            <a:r>
              <a:rPr lang="en-US" dirty="0" err="1"/>
              <a:t>boshlash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lang="ru-RU" dirty="0"/>
          </a:p>
          <a:p>
            <a:pPr lvl="0"/>
            <a:r>
              <a:rPr lang="en-US" dirty="0" err="1"/>
              <a:t>Skrinshotni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ko'rish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saqlash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4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Запись с экрана компьютера на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4729867"/>
            <a:ext cx="1653280" cy="16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Java-логотип, Java Runtime Environment Компьютерные иконки Java-платформа,  Standard Edition, Java, разное, текст, другие png | PNG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05" y="4951935"/>
            <a:ext cx="1562441" cy="15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кнопка &amp;quot;пауза&amp;quot; - ico,png,icns,Бесплатные иконки скачат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282" y="4912338"/>
            <a:ext cx="1602039" cy="160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Предварительный просмотр – Бесплатные иконки: сет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97" y="4912338"/>
            <a:ext cx="1377779" cy="13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Иконка редактировать, save as, размер 256x256 | id35643 | iconbird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53" y="4729867"/>
            <a:ext cx="1653280" cy="16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ctr"/>
            <a:r>
              <a:rPr lang="en-US" b="1" dirty="0" smtClean="0"/>
              <a:t>Screencast-O-</a:t>
            </a:r>
            <a:r>
              <a:rPr lang="en-US" b="1" dirty="0" err="1" smtClean="0"/>
              <a:t>Matic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 </a:t>
            </a:r>
            <a:r>
              <a:rPr lang="en-US" b="1" dirty="0" err="1"/>
              <a:t>imkoniyatlari</a:t>
            </a:r>
            <a:r>
              <a:rPr lang="en-US" b="1" dirty="0"/>
              <a:t>:</a:t>
            </a:r>
            <a:r>
              <a:rPr lang="ru-RU" b="1" dirty="0"/>
              <a:t/>
            </a:r>
            <a:br>
              <a:rPr lang="ru-RU" b="1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1645920"/>
            <a:ext cx="10680474" cy="500631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Screencast-O-</a:t>
            </a:r>
            <a:r>
              <a:rPr lang="en-US" dirty="0" err="1" smtClean="0"/>
              <a:t>Matic</a:t>
            </a:r>
            <a:r>
              <a:rPr lang="en-US" dirty="0" smtClean="0"/>
              <a:t> </a:t>
            </a:r>
            <a:r>
              <a:rPr lang="en-US" dirty="0" err="1"/>
              <a:t>xizmatida</a:t>
            </a:r>
            <a:r>
              <a:rPr lang="en-US" dirty="0"/>
              <a:t> </a:t>
            </a:r>
            <a:r>
              <a:rPr lang="en-US" dirty="0" err="1"/>
              <a:t>yuklash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 </a:t>
            </a:r>
            <a:r>
              <a:rPr lang="en-US" dirty="0" err="1"/>
              <a:t>faqat</a:t>
            </a:r>
            <a:r>
              <a:rPr lang="en-US" dirty="0"/>
              <a:t> </a:t>
            </a:r>
            <a:r>
              <a:rPr lang="en-US" dirty="0" err="1"/>
              <a:t>ro'yxatdan</a:t>
            </a:r>
            <a:r>
              <a:rPr lang="en-US" dirty="0"/>
              <a:t> </a:t>
            </a:r>
            <a:r>
              <a:rPr lang="en-US" dirty="0" err="1"/>
              <a:t>o'tgandan</a:t>
            </a:r>
            <a:r>
              <a:rPr lang="en-US" dirty="0"/>
              <a:t> </a:t>
            </a:r>
            <a:r>
              <a:rPr lang="en-US" dirty="0" err="1"/>
              <a:t>keyin</a:t>
            </a:r>
            <a:r>
              <a:rPr lang="en-US" dirty="0"/>
              <a:t> </a:t>
            </a:r>
            <a:r>
              <a:rPr lang="en-US" dirty="0" err="1"/>
              <a:t>taqdim</a:t>
            </a:r>
            <a:r>
              <a:rPr lang="en-US" dirty="0"/>
              <a:t> </a:t>
            </a:r>
            <a:r>
              <a:rPr lang="en-US" dirty="0" err="1"/>
              <a:t>etiladi</a:t>
            </a:r>
            <a:r>
              <a:rPr lang="en-US" dirty="0"/>
              <a:t>.</a:t>
            </a:r>
            <a:endParaRPr lang="ru-RU" dirty="0"/>
          </a:p>
          <a:p>
            <a:pPr lvl="0"/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xizmatida</a:t>
            </a:r>
            <a:r>
              <a:rPr lang="en-US" dirty="0"/>
              <a:t> </a:t>
            </a:r>
            <a:r>
              <a:rPr lang="en-US" dirty="0" err="1"/>
              <a:t>videolarni</a:t>
            </a:r>
            <a:r>
              <a:rPr lang="en-US" dirty="0"/>
              <a:t> </a:t>
            </a:r>
            <a:r>
              <a:rPr lang="en-US" dirty="0" err="1"/>
              <a:t>joylashtirish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 err="1"/>
              <a:t>Kompyuterga</a:t>
            </a:r>
            <a:r>
              <a:rPr lang="en-US" dirty="0"/>
              <a:t> </a:t>
            </a:r>
            <a:r>
              <a:rPr lang="en-US" dirty="0" err="1"/>
              <a:t>videolarni</a:t>
            </a:r>
            <a:r>
              <a:rPr lang="en-US" dirty="0"/>
              <a:t> </a:t>
            </a:r>
            <a:r>
              <a:rPr lang="en-US" dirty="0" err="1"/>
              <a:t>yuklab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. </a:t>
            </a:r>
            <a:r>
              <a:rPr lang="en-US" dirty="0" err="1"/>
              <a:t>Kerakli</a:t>
            </a:r>
            <a:r>
              <a:rPr lang="en-US" dirty="0"/>
              <a:t> </a:t>
            </a:r>
            <a:r>
              <a:rPr lang="en-US" dirty="0" err="1"/>
              <a:t>parametrlarni</a:t>
            </a:r>
            <a:r>
              <a:rPr lang="en-US" dirty="0"/>
              <a:t> </a:t>
            </a:r>
            <a:r>
              <a:rPr lang="en-US" dirty="0" err="1"/>
              <a:t>o'rnatib</a:t>
            </a:r>
            <a:r>
              <a:rPr lang="en-US" dirty="0"/>
              <a:t>, </a:t>
            </a:r>
            <a:r>
              <a:rPr lang="en-US" dirty="0" err="1"/>
              <a:t>Videoni</a:t>
            </a:r>
            <a:r>
              <a:rPr lang="en-US" dirty="0"/>
              <a:t> </a:t>
            </a:r>
            <a:r>
              <a:rPr lang="en-US" dirty="0" err="1"/>
              <a:t>saqlash</a:t>
            </a:r>
            <a:r>
              <a:rPr lang="en-US" dirty="0"/>
              <a:t> </a:t>
            </a:r>
            <a:r>
              <a:rPr lang="en-US" dirty="0" err="1"/>
              <a:t>tugmasini</a:t>
            </a:r>
            <a:r>
              <a:rPr lang="en-US" dirty="0"/>
              <a:t> </a:t>
            </a:r>
            <a:r>
              <a:rPr lang="en-US" dirty="0" err="1"/>
              <a:t>bosish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.</a:t>
            </a:r>
            <a:endParaRPr lang="ru-RU" dirty="0"/>
          </a:p>
          <a:p>
            <a:pPr lvl="0"/>
            <a:r>
              <a:rPr lang="en-US" dirty="0"/>
              <a:t>Video </a:t>
            </a:r>
            <a:r>
              <a:rPr lang="en-US" dirty="0" err="1"/>
              <a:t>shaxsiy</a:t>
            </a:r>
            <a:r>
              <a:rPr lang="en-US" dirty="0"/>
              <a:t> </a:t>
            </a:r>
            <a:r>
              <a:rPr lang="en-US" dirty="0" err="1"/>
              <a:t>kompyuteringizga</a:t>
            </a:r>
            <a:r>
              <a:rPr lang="en-US" dirty="0"/>
              <a:t> </a:t>
            </a:r>
            <a:r>
              <a:rPr lang="en-US" dirty="0" err="1"/>
              <a:t>yuklab</a:t>
            </a:r>
            <a:r>
              <a:rPr lang="en-US" dirty="0"/>
              <a:t> </a:t>
            </a:r>
            <a:r>
              <a:rPr lang="en-US" dirty="0" err="1"/>
              <a:t>olingandan</a:t>
            </a:r>
            <a:r>
              <a:rPr lang="en-US" dirty="0"/>
              <a:t> </a:t>
            </a:r>
            <a:r>
              <a:rPr lang="en-US" dirty="0" err="1"/>
              <a:t>so'ng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oflayn</a:t>
            </a:r>
            <a:r>
              <a:rPr lang="en-US" dirty="0"/>
              <a:t> </a:t>
            </a:r>
            <a:r>
              <a:rPr lang="en-US" dirty="0" err="1"/>
              <a:t>rejimda</a:t>
            </a:r>
            <a:r>
              <a:rPr lang="en-US" dirty="0"/>
              <a:t> </a:t>
            </a:r>
            <a:r>
              <a:rPr lang="en-US" dirty="0" err="1"/>
              <a:t>ishlatish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 </a:t>
            </a:r>
            <a:r>
              <a:rPr lang="en-US" dirty="0" err="1"/>
              <a:t>Internetga</a:t>
            </a:r>
            <a:r>
              <a:rPr lang="en-US" dirty="0"/>
              <a:t> </a:t>
            </a:r>
            <a:r>
              <a:rPr lang="en-US" dirty="0" err="1"/>
              <a:t>kirish</a:t>
            </a:r>
            <a:r>
              <a:rPr lang="en-US" dirty="0"/>
              <a:t> </a:t>
            </a:r>
            <a:r>
              <a:rPr lang="en-US" dirty="0" err="1"/>
              <a:t>shart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4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Иконка регистрация, зарегистрироваться, визитка, редактировать, sign up,  размер 128x128 | id43169 | iconbird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4" y="5041083"/>
            <a:ext cx="1777729" cy="17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youtube иконки. Скачать бесплатно иконки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69" y="5114550"/>
            <a:ext cx="1699351" cy="169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Вектор значков для скачивания в облаке облака с плоскими рисунками и  символом технологии загрузки или подписки, хранением данных Иллюстрация  вектора - иллюстрации насчитывающей : 1586619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9" y="5246550"/>
            <a:ext cx="1359717" cy="14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Offline доступ Гугл Диск — как работат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55" y="5245365"/>
            <a:ext cx="3194715" cy="136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b="1" dirty="0"/>
              <a:t>Screencast-O-</a:t>
            </a:r>
            <a:r>
              <a:rPr lang="en-US" b="1" dirty="0" err="1"/>
              <a:t>Matic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dasturining</a:t>
            </a:r>
            <a:r>
              <a:rPr lang="en-US" b="1" dirty="0" smtClean="0"/>
              <a:t> </a:t>
            </a:r>
            <a:r>
              <a:rPr lang="en-US" b="1" dirty="0" err="1" smtClean="0"/>
              <a:t>rasmiy</a:t>
            </a:r>
            <a:r>
              <a:rPr lang="en-US" b="1" dirty="0" smtClean="0"/>
              <a:t> </a:t>
            </a:r>
            <a:r>
              <a:rPr lang="en-US" b="1" dirty="0" err="1" smtClean="0"/>
              <a:t>sayti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https://screencast-o-matic.com</a:t>
            </a: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t="4562" b="5608"/>
          <a:stretch/>
        </p:blipFill>
        <p:spPr bwMode="auto">
          <a:xfrm>
            <a:off x="2202768" y="2902098"/>
            <a:ext cx="7783287" cy="3433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48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dirty="0" err="1"/>
              <a:t>Xizmatning</a:t>
            </a:r>
            <a:r>
              <a:rPr lang="en-US" dirty="0"/>
              <a:t> </a:t>
            </a:r>
            <a:r>
              <a:rPr lang="en-US" dirty="0" err="1"/>
              <a:t>pullik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vaqtincha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bepul</a:t>
            </a:r>
            <a:r>
              <a:rPr lang="en-US" dirty="0" smtClean="0"/>
              <a:t> </a:t>
            </a:r>
            <a:r>
              <a:rPr lang="en-US" dirty="0" err="1" smtClean="0"/>
              <a:t>variantlari</a:t>
            </a:r>
            <a:r>
              <a:rPr lang="en-US" dirty="0" smtClean="0"/>
              <a:t> </a:t>
            </a:r>
            <a:r>
              <a:rPr lang="en-US" dirty="0" err="1"/>
              <a:t>mavjud</a:t>
            </a:r>
            <a:r>
              <a:rPr lang="en-US" b="1" dirty="0" smtClean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3"/>
          <a:srcRect t="3992" b="4753"/>
          <a:stretch/>
        </p:blipFill>
        <p:spPr bwMode="auto">
          <a:xfrm>
            <a:off x="814841" y="2097088"/>
            <a:ext cx="9846480" cy="4555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54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dirty="0" err="1"/>
              <a:t>Bepul</a:t>
            </a:r>
            <a:r>
              <a:rPr lang="en-US" dirty="0"/>
              <a:t> </a:t>
            </a:r>
            <a:r>
              <a:rPr lang="en-US" dirty="0" err="1"/>
              <a:t>variantini</a:t>
            </a:r>
            <a:r>
              <a:rPr lang="en-US" dirty="0"/>
              <a:t> </a:t>
            </a:r>
            <a:r>
              <a:rPr lang="en-US" dirty="0" err="1"/>
              <a:t>yuklab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uchun</a:t>
            </a:r>
            <a:r>
              <a:rPr lang="en-US" dirty="0" smtClean="0"/>
              <a:t> “Launch </a:t>
            </a:r>
            <a:r>
              <a:rPr lang="en-US" dirty="0"/>
              <a:t>Free Recorder”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tugmasi</a:t>
            </a:r>
            <a:r>
              <a:rPr lang="en-US" dirty="0" smtClean="0"/>
              <a:t> </a:t>
            </a:r>
            <a:r>
              <a:rPr lang="en-US" dirty="0" err="1" smtClean="0"/>
              <a:t>bosiladi</a:t>
            </a:r>
            <a:r>
              <a:rPr lang="en-US" dirty="0" smtClean="0"/>
              <a:t>: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2097089"/>
            <a:ext cx="9846481" cy="455515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t="4277" b="4753"/>
          <a:stretch/>
        </p:blipFill>
        <p:spPr bwMode="auto">
          <a:xfrm>
            <a:off x="814840" y="2097088"/>
            <a:ext cx="9846481" cy="4555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3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UPGRADE Recorder” </a:t>
            </a:r>
            <a:r>
              <a:rPr lang="en-US" dirty="0" err="1" smtClean="0"/>
              <a:t>tugmasi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xizmatning</a:t>
            </a:r>
            <a:r>
              <a:rPr lang="en-US" dirty="0"/>
              <a:t> </a:t>
            </a:r>
            <a:r>
              <a:rPr lang="en-US" dirty="0" err="1"/>
              <a:t>pullik</a:t>
            </a:r>
            <a:r>
              <a:rPr lang="en-US" dirty="0"/>
              <a:t> </a:t>
            </a:r>
            <a:r>
              <a:rPr lang="en-US" dirty="0" err="1"/>
              <a:t>variantini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yuklab</a:t>
            </a:r>
            <a:r>
              <a:rPr lang="en-US" dirty="0" smtClean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en-US" b="1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2" descr="🔴 Tutorial SCREENCAST-O-MATIC 2020 | Español | Cómo GRABAR la PANTALLA  para Crear TUTORIA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5875"/>
            <a:ext cx="2544083" cy="14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/>
          <p:cNvPicPr>
            <a:picLocks noGrp="1"/>
          </p:cNvPicPr>
          <p:nvPr>
            <p:ph idx="1"/>
          </p:nvPr>
        </p:nvPicPr>
        <p:blipFill rotWithShape="1">
          <a:blip r:embed="rId3"/>
          <a:srcRect t="3992" b="5038"/>
          <a:stretch/>
        </p:blipFill>
        <p:spPr bwMode="auto">
          <a:xfrm>
            <a:off x="1285502" y="2097088"/>
            <a:ext cx="8905033" cy="455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31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 err="1"/>
              <a:t>Prezentatsiya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Человек в презентации бизнеса – Бесплатные иконки: люд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39" y="173276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 err="1"/>
              <a:t>Animatsion</a:t>
            </a:r>
            <a:r>
              <a:rPr lang="en-US" dirty="0"/>
              <a:t> </a:t>
            </a:r>
            <a:r>
              <a:rPr lang="en-US" dirty="0" err="1"/>
              <a:t>roliklar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0" name="Picture 8" descr="Как быстро создать Gif-анимацию (динамические картинки) для соцсетей -  immedi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8" y="2097088"/>
            <a:ext cx="4651557" cy="438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uyinlari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 descr="Компьютерные игры | Фото большого размера и векторный клипарт | CLIPAR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09" y="2097088"/>
            <a:ext cx="4481740" cy="431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roliklar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4" name="Picture 4" descr="Просмотр видео на планшете | Бесплатно знач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69" y="182880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 err="1"/>
              <a:t>Multimediya-galereyalari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 descr="Галерея | Бесплатно знач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19" y="182880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/>
              <a:t>Audio </a:t>
            </a:r>
            <a:r>
              <a:rPr lang="en-US" dirty="0" err="1"/>
              <a:t>va</a:t>
            </a:r>
            <a:r>
              <a:rPr lang="en-US" dirty="0"/>
              <a:t> video </a:t>
            </a:r>
            <a:r>
              <a:rPr lang="en-US" dirty="0" err="1" smtClean="0"/>
              <a:t>pleerlar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0" name="Picture 2" descr="Hình ảnh Tai Nghe âm Nhạc Máy Nghe Nhạc Walkman, Có, Gốc, để Vector và PNG  với nền trong suốt để tải xuống miễn ph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731" y="2097088"/>
            <a:ext cx="4166483" cy="4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Multimediya</a:t>
            </a:r>
            <a:r>
              <a:rPr lang="en-US" b="1" dirty="0"/>
              <a:t> </a:t>
            </a:r>
            <a:r>
              <a:rPr lang="en-US" b="1" dirty="0" err="1" smtClean="0"/>
              <a:t>ilovalariga</a:t>
            </a:r>
            <a:r>
              <a:rPr lang="en-US" b="1" dirty="0" smtClean="0"/>
              <a:t> </a:t>
            </a:r>
            <a:r>
              <a:rPr lang="en-US" b="1" dirty="0" err="1" smtClean="0"/>
              <a:t>quyidagilar</a:t>
            </a:r>
            <a:r>
              <a:rPr lang="en-US" b="1" dirty="0" smtClean="0"/>
              <a:t> </a:t>
            </a:r>
            <a:r>
              <a:rPr lang="en-US" b="1" dirty="0" err="1" smtClean="0"/>
              <a:t>kiradi</a:t>
            </a:r>
            <a:r>
              <a:rPr lang="en-US" b="1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40" y="3163887"/>
            <a:ext cx="9905999" cy="3541714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eb-</a:t>
            </a:r>
            <a:r>
              <a:rPr lang="en-US" dirty="0" err="1" smtClean="0"/>
              <a:t>ilovalar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6" descr="Как быстро создать Gif-анимацию (динамические картинки) для соцсетей -  immed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6" name="Picture 4" descr="Икона Разработка Веб Приложений Иллюстрация Stock Vector - FreeImage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69" y="2233749"/>
            <a:ext cx="43243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3f34d33429f33c3529c32862129f9eda87599c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5370</TotalTime>
  <Words>439</Words>
  <Application>Microsoft Office PowerPoint</Application>
  <PresentationFormat>Произвольный</PresentationFormat>
  <Paragraphs>77</Paragraphs>
  <Slides>25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Контур</vt:lpstr>
      <vt:lpstr>Masofaviy ta’limda Video  va  audio elektron  o ’quv  resurslarini yaratishtexnologiyalari  va  dasturlari</vt:lpstr>
      <vt:lpstr>Multimediya</vt:lpstr>
      <vt:lpstr>Multimediya ilovalariga quyidagilar kiradi:</vt:lpstr>
      <vt:lpstr>Multimediya ilovalariga quyidagilar kiradi:</vt:lpstr>
      <vt:lpstr>Multimediya ilovalariga quyidagilar kiradi:</vt:lpstr>
      <vt:lpstr>Multimediya ilovalariga quyidagilar kiradi:</vt:lpstr>
      <vt:lpstr>Multimediya ilovalariga quyidagilar kiradi:</vt:lpstr>
      <vt:lpstr>Multimediya ilovalariga quyidagilar kiradi:</vt:lpstr>
      <vt:lpstr>Multimediya ilovalariga quyidagilar kiradi:</vt:lpstr>
      <vt:lpstr>Multimediya ilovalarini yaratishda quyidagi audio va video dasturlarni misol qilib keltirishimiz mumkin:</vt:lpstr>
      <vt:lpstr>Multimediya ilovalarini yaratishda quyidagi audio va video dasturlarni misol qilib keltirishimiz mumkin:</vt:lpstr>
      <vt:lpstr>FastStone Capture</vt:lpstr>
      <vt:lpstr>Dasturning umumiy kurinishi</vt:lpstr>
      <vt:lpstr>FastStone Capture  dasturining rasmiy sayti: </vt:lpstr>
      <vt:lpstr>FastStone Capture  dasturining yuklab olinishi: </vt:lpstr>
      <vt:lpstr>FastStone Capture  dasturining o’rnatilishi: </vt:lpstr>
      <vt:lpstr>FastStone Capture dasturi  o’rnatilgach, quyidagi oyna  paydo bo’ladi : </vt:lpstr>
      <vt:lpstr>FastStone Capture dastur  interfeysidan kerakli tugmani  bosish orqali dasturni ishga tushiramiz: </vt:lpstr>
      <vt:lpstr>Screencast-O-Matic</vt:lpstr>
      <vt:lpstr>Screencast-O-Matic  imkoniyatlari: </vt:lpstr>
      <vt:lpstr>Screencast-O-Matic  imkoniyatlari: </vt:lpstr>
      <vt:lpstr>Screencast-O-Matic  dasturining rasmiy sayti: </vt:lpstr>
      <vt:lpstr>Xizmatning pullik va vaqtincha  bepul variantlari mavjud: </vt:lpstr>
      <vt:lpstr>Bepul variantini yuklab olish  uchun “Launch Free Recorder”  tugmasi bosiladi:</vt:lpstr>
      <vt:lpstr> “UPGRADE Recorder” tugmasi  orqali xizmatning pullik variantini  yuklab olish mumkin: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va audio dasturlar asosida multimediyali ilovalarni yaratish va ulardan foydalanish</dc:title>
  <dc:creator>Dell</dc:creator>
  <cp:lastModifiedBy>RT</cp:lastModifiedBy>
  <cp:revision>90</cp:revision>
  <dcterms:created xsi:type="dcterms:W3CDTF">2021-11-02T13:49:45Z</dcterms:created>
  <dcterms:modified xsi:type="dcterms:W3CDTF">2022-10-21T13:22:31Z</dcterms:modified>
</cp:coreProperties>
</file>